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>
  <p:sldMasterIdLst>
    <p:sldMasterId id="2147483648" r:id="rId1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CCF1650F-F42F-4C4D-959F-8A1F9824B1A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5"/>
            <p14:sldId id="276"/>
            <p14:sldId id="277"/>
            <p14:sldId id="278"/>
            <p14:sldId id="279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